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6" r:id="rId1"/>
  </p:sldMasterIdLst>
  <p:sldIdLst>
    <p:sldId id="373" r:id="rId2"/>
    <p:sldId id="389" r:id="rId3"/>
    <p:sldId id="38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0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3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6/20/2022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1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6/20/2022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6/20/2022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3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6/20/2022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Документы\РабочийСтол\педсоветы\итоговый педсовет 2022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280"/>
            <a:ext cx="12192000" cy="68772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4791" y="300446"/>
            <a:ext cx="10411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проекта «Ботанический сад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4577" name="Picture 1" descr="D:\Документы\РабочийСтол\21-22\фото21-22\ботанический сад\Ln5xw9nSfhSZxxk4yUhyLmaiYSaY-B1NeXovE1-KRnmCCTnm3R_ZyhSas13tP_WrZ67Oh0tKw2kPrYrUtbWl4Fl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4295" y="1664907"/>
            <a:ext cx="3058213" cy="407761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4578" name="Picture 2" descr="D:\Документы\РабочийСтол\21-22\фото21-22\ботанический сад\tNbnI-MpDEHca-eB-EQ7js4En86er3gwxNRnkF-6DDSPmYuRIPPmsBfiWrEM1utqII78Xqodkmgxxkx4vo6y8qx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8749" y="2345158"/>
            <a:ext cx="3541888" cy="358254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4579" name="Picture 3" descr="D:\Документы\РабочийСтол\21-22\фото21-22\ботанический сад\NsHYb7FElFVx-74tvOqgE6FfdB6jYE6koXYoHaPqVhp2zCRF4Up6J2EFZhvDAeSJ827ha6maIAmRsKgbhb5Es8W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060" y="981591"/>
            <a:ext cx="3179234" cy="423897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10306" y="1148903"/>
            <a:ext cx="16478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4" name="TextBox 13"/>
          <p:cNvSpPr txBox="1"/>
          <p:nvPr/>
        </p:nvSpPr>
        <p:spPr>
          <a:xfrm>
            <a:off x="2280356" y="5870222"/>
            <a:ext cx="9121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00B050"/>
                </a:solidFill>
              </a:rPr>
              <a:t>Дендротерапия</a:t>
            </a:r>
            <a:r>
              <a:rPr lang="ru-RU" sz="4000" b="1" dirty="0" smtClean="0">
                <a:solidFill>
                  <a:srgbClr val="00B050"/>
                </a:solidFill>
              </a:rPr>
              <a:t> круглый год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02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\РабочийСтол\педсоветы\итоговый педсовет 2022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280"/>
            <a:ext cx="12192000" cy="68772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44896" y="473725"/>
            <a:ext cx="8152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проекта «Ботанический сад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2188" y="1401034"/>
            <a:ext cx="4671820" cy="356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35933" y="1880261"/>
            <a:ext cx="3876693" cy="427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9489" y="2017331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Документы\РабочийСтол\педсоветы\итоговый педсовет 2022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280"/>
            <a:ext cx="12192000" cy="68772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63547" y="300446"/>
            <a:ext cx="9672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проекта «Ботанический сад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3537" y="1068636"/>
            <a:ext cx="6731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Проект «Тамбовские кедры»</a:t>
            </a:r>
            <a:endParaRPr lang="ru-RU" b="1" dirty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566" y="1708858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7486" y="2666083"/>
            <a:ext cx="3881391" cy="348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9320" y="1861851"/>
            <a:ext cx="3670019" cy="359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74802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6473</TotalTime>
  <Words>26</Words>
  <Application>Microsoft Office PowerPoint</Application>
  <PresentationFormat>Произвольный</PresentationFormat>
  <Paragraphs>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Поток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Итоговый педагогический совет</dc:title>
  <dc:creator>FYe</dc:creator>
  <cp:lastModifiedBy>PCU</cp:lastModifiedBy>
  <cp:revision>632</cp:revision>
  <dcterms:created xsi:type="dcterms:W3CDTF">2016-05-29T07:26:51Z</dcterms:created>
  <dcterms:modified xsi:type="dcterms:W3CDTF">2022-06-20T12:30:44Z</dcterms:modified>
</cp:coreProperties>
</file>