
<file path=[Content_Types].xml><?xml version="1.0" encoding="utf-8"?>
<Types xmlns="http://schemas.openxmlformats.org/package/2006/content-types">
  <Default ContentType="application/vnd.openxmlformats-package.relationships+xml" Extension="rels"/>
  <Default ContentType="image/jpeg" Extension="jpeg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A490-D6B4-4D0C-B528-AECB9386CE5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A0A5-0E9A-4E5D-9372-09B849AC12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Grizli777</Company>
  <PresentationFormat>On-screen Show (4:3)</PresentationFormat>
  <Paragraphs>0</Paragraphs>
  <Slides>16</Slides>
  <Notes>0</Notes>
  <TotalTime>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ПК</dc:creator>
  <cp:lastModifiedBy>Неизвестный пользователь</cp:lastModifiedBy>
  <cp:revision>2</cp:revision>
  <dcterms:created xsi:type="dcterms:W3CDTF">2021-05-13T19:35:43Z</dcterms:created>
  <dcterms:modified xsi:type="dcterms:W3CDTF">2021-05-17T06:43:52Z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1133277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